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20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10" r:id="rId14"/>
    <p:sldId id="309" r:id="rId15"/>
    <p:sldId id="305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0DAD5-3E30-4F0C-9DBF-2476DF08C12F}" v="87" dt="2024-01-06T18:11:48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111" d="100"/>
          <a:sy n="111" d="100"/>
        </p:scale>
        <p:origin x="762" y="96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D820DAD5-3E30-4F0C-9DBF-2476DF08C12F}"/>
    <pc:docChg chg="undo custSel addSld delSld modSld sldOrd modMainMaster modNotesMaster">
      <pc:chgData name="Hossein Safakish" userId="61d192d7ea1cab16" providerId="LiveId" clId="{D820DAD5-3E30-4F0C-9DBF-2476DF08C12F}" dt="2024-01-06T18:42:09.452" v="5081" actId="20577"/>
      <pc:docMkLst>
        <pc:docMk/>
      </pc:docMkLst>
      <pc:sldChg chg="addSp delSp modSp mod">
        <pc:chgData name="Hossein Safakish" userId="61d192d7ea1cab16" providerId="LiveId" clId="{D820DAD5-3E30-4F0C-9DBF-2476DF08C12F}" dt="2023-12-18T21:37:23.558" v="4134" actId="1076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3-12-18T21:37:14.760" v="4133" actId="1076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3-12-19T11:25:56.431" v="4263" actId="20577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3-12-19T11:25:56.431" v="4263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3-12-11T13:57:51.741" v="1439" actId="14100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">
        <pc:chgData name="Hossein Safakish" userId="61d192d7ea1cab16" providerId="LiveId" clId="{D820DAD5-3E30-4F0C-9DBF-2476DF08C12F}" dt="2023-12-19T10:56:50.987" v="4230" actId="14100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3-12-19T10:56:50.987" v="4230" actId="14100"/>
          <ac:spMkLst>
            <pc:docMk/>
            <pc:sldMk cId="3036930452" sldId="295"/>
            <ac:spMk id="2" creationId="{1A3260C0-D8DC-936C-F840-A4F3569CBD13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">
        <pc:chgData name="Hossein Safakish" userId="61d192d7ea1cab16" providerId="LiveId" clId="{D820DAD5-3E30-4F0C-9DBF-2476DF08C12F}" dt="2023-12-19T10:57:23.668" v="4232" actId="14100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3-12-11T14:48:15.501" v="174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3-12-19T10:57:23.668" v="4232" actId="14100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3-12-19T12:51:43.411" v="4379" actId="14100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3-12-19T12:51:43.411" v="4379" actId="14100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3-12-19T12:48:06.891" v="4352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3-12-19T12:42:28.011" v="4332" actId="20577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2:42:28.011" v="4332" actId="20577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mod">
          <ac:chgData name="Hossein Safakish" userId="61d192d7ea1cab16" providerId="LiveId" clId="{D820DAD5-3E30-4F0C-9DBF-2476DF08C12F}" dt="2023-12-06T11:57:12.997" v="1401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3-12-18T12:45:08.009" v="2713" actId="14100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43:39.139" v="2677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3-12-19T11:06:20.007" v="4261" actId="1076"/>
        <pc:sldMkLst>
          <pc:docMk/>
          <pc:sldMk cId="775608968" sldId="299"/>
        </pc:sldMkLst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1:05:08.826" v="4254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3-12-18T13:13:21.854" v="2822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3-12-19T11:06:20.007" v="4261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addSp delSp modSp add mod">
        <pc:chgData name="Hossein Safakish" userId="61d192d7ea1cab16" providerId="LiveId" clId="{D820DAD5-3E30-4F0C-9DBF-2476DF08C12F}" dt="2024-01-06T18:20:48.024" v="4747" actId="478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4-01-06T18:04:06.668" v="4499" actId="1076"/>
          <ac:spMkLst>
            <pc:docMk/>
            <pc:sldMk cId="1352366150" sldId="300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4-01-06T18:15:49.932" v="4735" actId="1076"/>
          <ac:spMkLst>
            <pc:docMk/>
            <pc:sldMk cId="1352366150" sldId="300"/>
            <ac:spMk id="8" creationId="{1BE5C399-6B2E-3524-B4B5-3C339D5D9D52}"/>
          </ac:spMkLst>
        </pc:spChg>
        <pc:spChg chg="mod">
          <ac:chgData name="Hossein Safakish" userId="61d192d7ea1cab16" providerId="LiveId" clId="{D820DAD5-3E30-4F0C-9DBF-2476DF08C12F}" dt="2024-01-06T18:08:57.440" v="4651" actId="14100"/>
          <ac:spMkLst>
            <pc:docMk/>
            <pc:sldMk cId="1352366150" sldId="300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06T18:18:33.314" v="4738" actId="1076"/>
          <ac:spMkLst>
            <pc:docMk/>
            <pc:sldMk cId="1352366150" sldId="300"/>
            <ac:spMk id="13" creationId="{A91E1EBC-9B18-F644-5B3C-B2E4E705AF0E}"/>
          </ac:spMkLst>
        </pc:spChg>
        <pc:spChg chg="add del">
          <ac:chgData name="Hossein Safakish" userId="61d192d7ea1cab16" providerId="LiveId" clId="{D820DAD5-3E30-4F0C-9DBF-2476DF08C12F}" dt="2024-01-06T18:19:56.294" v="4744" actId="11529"/>
          <ac:spMkLst>
            <pc:docMk/>
            <pc:sldMk cId="1352366150" sldId="300"/>
            <ac:spMk id="18" creationId="{07173243-71EB-3002-76E6-EBBF2479D1D7}"/>
          </ac:spMkLst>
        </pc:spChg>
        <pc:spChg chg="add del mod">
          <ac:chgData name="Hossein Safakish" userId="61d192d7ea1cab16" providerId="LiveId" clId="{D820DAD5-3E30-4F0C-9DBF-2476DF08C12F}" dt="2024-01-06T18:20:48.024" v="4747" actId="478"/>
          <ac:spMkLst>
            <pc:docMk/>
            <pc:sldMk cId="1352366150" sldId="300"/>
            <ac:spMk id="19" creationId="{1BCEB4F2-A732-D505-BA38-ADE2F32D9AB7}"/>
          </ac:spMkLst>
        </pc:spChg>
        <pc:picChg chg="add del mod">
          <ac:chgData name="Hossein Safakish" userId="61d192d7ea1cab16" providerId="LiveId" clId="{D820DAD5-3E30-4F0C-9DBF-2476DF08C12F}" dt="2024-01-06T18:11:35.332" v="4672" actId="478"/>
          <ac:picMkLst>
            <pc:docMk/>
            <pc:sldMk cId="1352366150" sldId="300"/>
            <ac:picMk id="4" creationId="{44A12068-5F39-FED7-8ABC-A07701D85B9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  <pc:picChg chg="add del mod">
          <ac:chgData name="Hossein Safakish" userId="61d192d7ea1cab16" providerId="LiveId" clId="{D820DAD5-3E30-4F0C-9DBF-2476DF08C12F}" dt="2024-01-06T18:11:34.658" v="4671" actId="478"/>
          <ac:picMkLst>
            <pc:docMk/>
            <pc:sldMk cId="1352366150" sldId="30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06T18:18:36.719" v="4739" actId="14100"/>
          <ac:picMkLst>
            <pc:docMk/>
            <pc:sldMk cId="1352366150" sldId="300"/>
            <ac:picMk id="15" creationId="{670F71DD-00F7-DA9C-8509-9C408C64DFA7}"/>
          </ac:picMkLst>
        </pc:picChg>
        <pc:picChg chg="add mod">
          <ac:chgData name="Hossein Safakish" userId="61d192d7ea1cab16" providerId="LiveId" clId="{D820DAD5-3E30-4F0C-9DBF-2476DF08C12F}" dt="2024-01-06T18:19:24.288" v="4742" actId="14100"/>
          <ac:picMkLst>
            <pc:docMk/>
            <pc:sldMk cId="1352366150" sldId="300"/>
            <ac:picMk id="17" creationId="{7214CEE5-68AA-41B4-9FA4-0A8EAD98B4AB}"/>
          </ac:picMkLst>
        </pc:picChg>
      </pc:sldChg>
      <pc:sldChg chg="addSp delSp modSp add mod">
        <pc:chgData name="Hossein Safakish" userId="61d192d7ea1cab16" providerId="LiveId" clId="{D820DAD5-3E30-4F0C-9DBF-2476DF08C12F}" dt="2023-12-18T21:45:38.074" v="4220" actId="20577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3-12-11T14:37:06.137" v="1610" actId="14100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8T21:45:38.074" v="4220" actId="20577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3-12-19T12:47:28.776" v="4348" actId="20577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3-12-18T20:48:18.280" v="3510" actId="2711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3-12-11T14:42:12.122" v="1667" actId="14100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9T12:47:28.776" v="4348" actId="20577"/>
          <ac:spMkLst>
            <pc:docMk/>
            <pc:sldMk cId="3117262710" sldId="302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3-12-19T12:46:58.363" v="4342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</pc:sldChg>
      <pc:sldChg chg="addSp modSp add mod">
        <pc:chgData name="Hossein Safakish" userId="61d192d7ea1cab16" providerId="LiveId" clId="{D820DAD5-3E30-4F0C-9DBF-2476DF08C12F}" dt="2024-01-06T18:21:27.126" v="4751" actId="20577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3-12-11T14:43:24.800" v="1681" actId="14100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6T18:21:27.126" v="4751" actId="20577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3-12-19T12:18:21.111" v="433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3-12-19T11:32:48.215" v="4277" actId="120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3-12-19T11:32:40.454" v="4276" actId="120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3-12-19T11:32:48.215" v="4277" actId="120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3-12-19T11:01:11.057" v="4248" actId="1076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3-12-19T11:32:37.410" v="4275" actId="120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3-12-19T10:59:35.153" v="4234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3-12-19T11:00:47.107" v="4245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3-12-19T11:00:57.089" v="4247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3-12-19T11:00:11.153" v="4239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3-12-19T11:59:40.596" v="4297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3-12-11T14:08:46.465" v="1535" actId="1076"/>
          <ac:spMkLst>
            <pc:docMk/>
            <pc:sldMk cId="3600686214" sldId="306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3-12-18T13:27:50.232" v="2930" actId="2711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3-12-18T19:37:52.277" v="3081" actId="20577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3-12-18T21:45:53.465" v="422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3-12-11T14:36:42.229" v="1607" actId="14100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2-18T21:45:53.465" v="422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3-12-19T12:43:34.394" v="4336" actId="20577"/>
        <pc:sldMkLst>
          <pc:docMk/>
          <pc:sldMk cId="2043196125" sldId="308"/>
        </pc:sldMkLst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3-12-19T12:43:22.641" v="4334" actId="20577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3-12-19T12:43:34.394" v="4336" actId="20577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Chg chg="modSp add mod">
        <pc:chgData name="Hossein Safakish" userId="61d192d7ea1cab16" providerId="LiveId" clId="{D820DAD5-3E30-4F0C-9DBF-2476DF08C12F}" dt="2024-01-06T18:42:09.452" v="5081" actId="20577"/>
        <pc:sldMkLst>
          <pc:docMk/>
          <pc:sldMk cId="2231559101" sldId="309"/>
        </pc:sldMkLst>
        <pc:spChg chg="mod">
          <ac:chgData name="Hossein Safakish" userId="61d192d7ea1cab16" providerId="LiveId" clId="{D820DAD5-3E30-4F0C-9DBF-2476DF08C12F}" dt="2024-01-06T18:42:09.452" v="5081" actId="20577"/>
          <ac:spMkLst>
            <pc:docMk/>
            <pc:sldMk cId="2231559101" sldId="309"/>
            <ac:spMk id="10" creationId="{6B94068B-9FAC-0F6B-CFA9-8EB300E12194}"/>
          </ac:spMkLst>
        </pc:spChg>
      </pc:sldChg>
      <pc:sldChg chg="addSp delSp modSp add mod">
        <pc:chgData name="Hossein Safakish" userId="61d192d7ea1cab16" providerId="LiveId" clId="{D820DAD5-3E30-4F0C-9DBF-2476DF08C12F}" dt="2024-01-06T18:23:02.033" v="4762" actId="1076"/>
        <pc:sldMkLst>
          <pc:docMk/>
          <pc:sldMk cId="2101165559" sldId="310"/>
        </pc:sldMkLst>
        <pc:spChg chg="mod">
          <ac:chgData name="Hossein Safakish" userId="61d192d7ea1cab16" providerId="LiveId" clId="{D820DAD5-3E30-4F0C-9DBF-2476DF08C12F}" dt="2024-01-06T18:14:14.434" v="4723" actId="404"/>
          <ac:spMkLst>
            <pc:docMk/>
            <pc:sldMk cId="2101165559" sldId="31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06T18:12:24.346" v="4704" actId="478"/>
          <ac:spMkLst>
            <pc:docMk/>
            <pc:sldMk cId="2101165559" sldId="310"/>
            <ac:spMk id="10" creationId="{6B94068B-9FAC-0F6B-CFA9-8EB300E12194}"/>
          </ac:spMkLst>
        </pc:spChg>
        <pc:picChg chg="mod">
          <ac:chgData name="Hossein Safakish" userId="61d192d7ea1cab16" providerId="LiveId" clId="{D820DAD5-3E30-4F0C-9DBF-2476DF08C12F}" dt="2024-01-06T18:22:47.637" v="4757" actId="1076"/>
          <ac:picMkLst>
            <pc:docMk/>
            <pc:sldMk cId="2101165559" sldId="310"/>
            <ac:picMk id="4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06T18:23:02.033" v="4762" actId="1076"/>
          <ac:picMkLst>
            <pc:docMk/>
            <pc:sldMk cId="2101165559" sldId="310"/>
            <ac:picMk id="11" creationId="{1A05706A-1F79-E17F-5F66-DBAFB5E466BA}"/>
          </ac:picMkLst>
        </pc:picChg>
        <pc:picChg chg="mod">
          <ac:chgData name="Hossein Safakish" userId="61d192d7ea1cab16" providerId="LiveId" clId="{D820DAD5-3E30-4F0C-9DBF-2476DF08C12F}" dt="2024-01-06T18:22:53.533" v="4760" actId="1076"/>
          <ac:picMkLst>
            <pc:docMk/>
            <pc:sldMk cId="2101165559" sldId="31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06T18:22:43.761" v="4756" actId="1076"/>
          <ac:picMkLst>
            <pc:docMk/>
            <pc:sldMk cId="2101165559" sldId="310"/>
            <ac:picMk id="14" creationId="{B515F72D-3559-2426-F2D3-0ADF17E44242}"/>
          </ac:picMkLst>
        </pc:picChg>
      </pc:sld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4272000" cy="657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mg.com/articles/national-epilepsy-day-7-common-epilepsy-myths-bust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323146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40768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18810"/>
            <a:ext cx="3347346" cy="4446493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de-DE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smartwatch</a:t>
            </a:r>
            <a:endParaRPr lang="de-DE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Wearable EEG,…</a:t>
            </a: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Data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Bluetooth</a:t>
            </a:r>
          </a:p>
          <a:p>
            <a:r>
              <a:rPr lang="de-DE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and </a:t>
            </a:r>
            <a:r>
              <a:rPr lang="de-DE" sz="1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endParaRPr lang="de-DE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Data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processing is crucial for interpreting the signals collected by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Response </a:t>
            </a:r>
            <a:r>
              <a:rPr lang="de-DE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Peltier coolers, UV light, or local drug</a:t>
            </a:r>
            <a:b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delivery systems.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relieve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64" y="1448779"/>
            <a:ext cx="7595817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0809"/>
            <a:ext cx="11089218" cy="612067"/>
          </a:xfrm>
        </p:spPr>
        <p:txBody>
          <a:bodyPr/>
          <a:lstStyle/>
          <a:p>
            <a:pPr algn="l"/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used the dataset for 3 models first SVM then DNN and at the end CNN. We can see here the results and accuracy of them.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279576" y="26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1EBC-9B18-F644-5B3C-B2E4E705AF0E}"/>
              </a:ext>
            </a:extLst>
          </p:cNvPr>
          <p:cNvSpPr txBox="1"/>
          <p:nvPr/>
        </p:nvSpPr>
        <p:spPr>
          <a:xfrm>
            <a:off x="8076220" y="271254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F71DD-00F7-DA9C-8509-9C408C64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" y="3096055"/>
            <a:ext cx="5183550" cy="3124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14CEE5-68AA-41B4-9FA4-0A8EAD98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2739"/>
            <a:ext cx="5480925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12068-5F39-FED7-8ABC-A07701D8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7" y="3038176"/>
            <a:ext cx="5662428" cy="2351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515380" y="170080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9D31E3A-8E81-DF54-30A6-0F95C2CFB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72" y="2279510"/>
            <a:ext cx="5306908" cy="35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5706A-1F79-E17F-5F66-DBAFB5E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9" y="5285532"/>
            <a:ext cx="2829320" cy="37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5F72D-3559-2426-F2D3-0ADF17E44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20" y="2279510"/>
            <a:ext cx="181952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417530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/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Requirements of an embedded system include Biometric Sensors (EEG, ECG</a:t>
            </a:r>
            <a:r>
              <a:rPr lang="en-GB" sz="18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EDA,...),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Acquisition System (ADC...), Processing Unit, and Communication Module (</a:t>
            </a:r>
            <a:r>
              <a:rPr lang="en-GB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WiFi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 BT).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While algorithms such as FFT, SVM, CNN, RNN, DNN, etc., can meet the requirements, complex algorithms with high computational demands may not be suitable.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The choice between analytical methods depends on the situation. For real-time responses, it is advisable to use FFT and SVM for detection, and DNN, CNN, etc., for prediction.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Optimizations, such as eliminating misinformation or preprocessing, can be implemented.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950798"/>
            <a:ext cx="3423476" cy="1730229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Complying with safety and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effectiveness regulations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664921"/>
            <a:ext cx="3315464" cy="1855161"/>
          </a:xfrm>
          <a:prstGeom prst="wedgeRoundRectCallout">
            <a:avLst>
              <a:gd name="adj1" fmla="val -79083"/>
              <a:gd name="adj2" fmla="val -93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Competition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Costs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8792" y="4664921"/>
            <a:ext cx="3423476" cy="185516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CIMIT  and </a:t>
            </a:r>
          </a:p>
          <a:p>
            <a:pPr algn="ctr"/>
            <a:r>
              <a:rPr lang="de-DE" sz="16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 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12484" y="1950799"/>
            <a:ext cx="3315464" cy="1730229"/>
          </a:xfrm>
          <a:prstGeom prst="wedgeRoundRectCallout">
            <a:avLst>
              <a:gd name="adj1" fmla="val -74075"/>
              <a:gd name="adj2" fmla="val -1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Ensuring the accuracy of the device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Detailed description of seizures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4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Restrictions on independence</a:t>
            </a:r>
            <a:endParaRPr lang="de-DE" sz="1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464110" y="2776454"/>
            <a:ext cx="184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371864" y="2708920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566072" y="5361944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7770" y="5456870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is crucial to help patients in emergency cases.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is essential for aiding patients in understanding ongoing seizures and aborting them.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combination of methods can increase specificity and accuracy.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best approach is closed-loop systems because of continuous measurements and analyses of brain and body activity.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04764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49441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https://www.1mg.com/articles/national-epilepsy-day-7-common-epilepsy-myths-busted/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2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2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20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for your attention</a:t>
            </a: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84784"/>
            <a:ext cx="3780420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844824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Seizure detection and ways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.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Combination of ways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Closed-Loop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Challenges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Conclusion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References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92430"/>
            <a:ext cx="1187105" cy="444382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(one side of the brain) and generalized (both sides of the brain) are the two types of epileptic seizures that lead to jerking or stiffness of muscles, causing a person to fall or experience a loss of awareness.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quality of life is low due to the occurrence of seizures.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patients, even with medication, experience problems and seizures.</a:t>
            </a:r>
          </a:p>
          <a:p>
            <a:pPr algn="l"/>
            <a:endParaRPr lang="en-GB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 motivation: </a:t>
            </a:r>
          </a:p>
          <a:p>
            <a:pPr algn="l"/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aim to mitigate or even prevent seizures by detecting and predicting them.</a:t>
            </a: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1" y="1279589"/>
            <a:ext cx="4279571" cy="267684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921FF56-90FA-BC6C-2B4A-8DB67B76C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3581459"/>
            <a:ext cx="197667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br>
              <a:rPr lang="en-DE" altLang="en-DE" sz="1350">
                <a:latin typeface="Arial" panose="020B0604020202020204" pitchFamily="34" charset="0"/>
              </a:rPr>
            </a:br>
            <a:endParaRPr lang="en-DE" altLang="en-DE" sz="135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06" y="3869296"/>
            <a:ext cx="3778825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Invasive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6772548" y="6300631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8" y="4347067"/>
            <a:ext cx="2416032" cy="19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94766"/>
            <a:ext cx="39594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780528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Measuring and recording acceleration or movement patterns 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744830" y="1913442"/>
            <a:ext cx="5567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32421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06.01.2024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62478"/>
              </p:ext>
            </p:extLst>
          </p:nvPr>
        </p:nvGraphicFramePr>
        <p:xfrm>
          <a:off x="624420" y="1736811"/>
          <a:ext cx="11089215" cy="468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05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26913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seizure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6941" y="1343878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are poorly tolerated by patients for long periods, but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alleviates this.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32756"/>
            <a:ext cx="2249672" cy="5988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10.07.2023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831574"/>
            <a:ext cx="4463469" cy="4265242"/>
          </a:xfrm>
        </p:spPr>
        <p:txBody>
          <a:bodyPr/>
          <a:lstStyle/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endParaRPr lang="en-GB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EEG and ECG</a:t>
            </a:r>
          </a:p>
          <a:p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56" y="1628799"/>
            <a:ext cx="7813880" cy="4654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564052" y="626402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5365</TotalTime>
  <Words>1607</Words>
  <Application>Microsoft Office PowerPoint</Application>
  <PresentationFormat>Widescreen</PresentationFormat>
  <Paragraphs>227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Times New Roman</vt:lpstr>
      <vt:lpstr>Arial Narrow</vt:lpstr>
      <vt:lpstr>Symbol</vt:lpstr>
      <vt:lpstr>Arial</vt:lpstr>
      <vt:lpstr>Verdana</vt:lpstr>
      <vt:lpstr>Wingdings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for your attention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2024-01-06T18:42:18Z</dcterms:modified>
</cp:coreProperties>
</file>